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87" r:id="rId3"/>
    <p:sldId id="286" r:id="rId4"/>
    <p:sldId id="257" r:id="rId5"/>
    <p:sldId id="283" r:id="rId6"/>
    <p:sldId id="258" r:id="rId7"/>
    <p:sldId id="284" r:id="rId8"/>
    <p:sldId id="259" r:id="rId9"/>
    <p:sldId id="285" r:id="rId10"/>
    <p:sldId id="260" r:id="rId11"/>
    <p:sldId id="261" r:id="rId12"/>
    <p:sldId id="262" r:id="rId13"/>
    <p:sldId id="263" r:id="rId14"/>
    <p:sldId id="264" r:id="rId15"/>
    <p:sldId id="273" r:id="rId16"/>
    <p:sldId id="274" r:id="rId17"/>
    <p:sldId id="276" r:id="rId18"/>
    <p:sldId id="278" r:id="rId19"/>
    <p:sldId id="277" r:id="rId20"/>
    <p:sldId id="265" r:id="rId21"/>
    <p:sldId id="275" r:id="rId22"/>
    <p:sldId id="280" r:id="rId23"/>
    <p:sldId id="281" r:id="rId24"/>
    <p:sldId id="282" r:id="rId25"/>
    <p:sldId id="266" r:id="rId26"/>
    <p:sldId id="267" r:id="rId27"/>
    <p:sldId id="268" r:id="rId28"/>
    <p:sldId id="269" r:id="rId29"/>
    <p:sldId id="270" r:id="rId30"/>
    <p:sldId id="271" r:id="rId31"/>
    <p:sldId id="27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171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548680"/>
            <a:ext cx="7772400" cy="3100326"/>
          </a:xfrm>
        </p:spPr>
        <p:txBody>
          <a:bodyPr/>
          <a:lstStyle/>
          <a:p>
            <a:pPr algn="ctr"/>
            <a:r>
              <a:rPr lang="ru-RU" i="1" dirty="0">
                <a:solidFill>
                  <a:srgbClr val="FF0000"/>
                </a:solidFill>
              </a:rPr>
              <a:t>Викторина </a:t>
            </a:r>
            <a:br>
              <a:rPr lang="ru-RU" i="1" dirty="0">
                <a:solidFill>
                  <a:srgbClr val="FF0000"/>
                </a:solidFill>
              </a:rPr>
            </a:br>
            <a:r>
              <a:rPr lang="ru-RU" i="1" dirty="0">
                <a:solidFill>
                  <a:srgbClr val="FF0000"/>
                </a:solidFill>
              </a:rPr>
              <a:t>«Знатоки спорта»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221088"/>
            <a:ext cx="7560840" cy="1728192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МКДОУ детский сад№2</a:t>
            </a:r>
          </a:p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Ульянова Вера Алексеевна.</a:t>
            </a:r>
          </a:p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</p:txBody>
      </p:sp>
    </p:spTree>
    <p:extLst>
      <p:ext uri="{BB962C8B-B14F-4D97-AF65-F5344CB8AC3E}">
        <p14:creationId xmlns:p14="http://schemas.microsoft.com/office/powerpoint/2010/main" val="2363866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portelita.ru/img/gg41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2664296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Torneo с неопреновым покрытием 2x1 кг (A-928P) отзывы, обсуждения, форум Hotline.u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714" y="3645024"/>
            <a:ext cx="2717718" cy="2393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Спортивный инвентарь и аксессуары / Галерея / Бодибилдинг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4536504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Мяч - попрыгунчик Барби 50 см, Сравнение цен, отзывы в магазинах Москвы и области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64704"/>
            <a:ext cx="2808312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1951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калка 3м резин. с п/м руч. цветная 5мм У704 00221 - &quot;Sporty&quot;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" t="11384" r="3191" b="4045"/>
          <a:stretch/>
        </p:blipFill>
        <p:spPr bwMode="auto">
          <a:xfrm>
            <a:off x="1115616" y="692696"/>
            <a:ext cx="3168352" cy="2592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Набор хоккейный детский - Оборудование для зала - Каталог Детское спортивно-игровое оборудование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t="13176" r="2703" b="9796"/>
          <a:stretch/>
        </p:blipFill>
        <p:spPr bwMode="auto">
          <a:xfrm>
            <a:off x="4860032" y="709841"/>
            <a:ext cx="3096344" cy="25751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WH-18A1 Свисток Спортивные игры, оборудование Aleim-sport Грузоблочные машины, грузоблочные тренажеры, силовые тренажёры на своб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" t="2080" r="4100" b="5410"/>
          <a:stretch/>
        </p:blipFill>
        <p:spPr bwMode="auto">
          <a:xfrm>
            <a:off x="794384" y="3428999"/>
            <a:ext cx="3201551" cy="28083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Ведро,грабли,лопатки (27см) 201, Код товара 1487, Артикул 201 - лето - 100 ИГРУШЕК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80" r="4819" b="9939"/>
          <a:stretch/>
        </p:blipFill>
        <p:spPr bwMode="auto">
          <a:xfrm>
            <a:off x="4660490" y="3759239"/>
            <a:ext cx="3295886" cy="26940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6079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амота 30 - ПОДАРКИ ТУТ - розничный магазин наград, подарков, сувениров, кубки, медали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30130"/>
            <a:ext cx="2160240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Просмотр изображения 3198453 Сервис публикации и хранения из…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5" r="25581"/>
          <a:stretch/>
        </p:blipFill>
        <p:spPr bwMode="auto">
          <a:xfrm>
            <a:off x="6372200" y="1814106"/>
            <a:ext cx="2272401" cy="31683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Играем дальше: 60% скидка на полезно-развлекательные занятия для детей от 4 до 10 лет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034" y="692696"/>
            <a:ext cx="2242820" cy="2242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Медаль с лентой - Магазин 'Ягуар' г.Камышин Волгоградской обл. - Товары для спорта и отдыха, охоты и рыбалки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33"/>
          <a:stretch/>
        </p:blipFill>
        <p:spPr bwMode="auto">
          <a:xfrm>
            <a:off x="3224212" y="4108131"/>
            <a:ext cx="2739694" cy="22428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71849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phaplastic.ru - ласты для плавания купить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780" y="858836"/>
            <a:ext cx="2540719" cy="221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Gary Fisher Astro boys (2006) - купить велосипед Gary Fisher…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t="14446" r="11888" b="14419"/>
          <a:stretch/>
        </p:blipFill>
        <p:spPr bwMode="auto">
          <a:xfrm>
            <a:off x="1799422" y="3254611"/>
            <a:ext cx="3312368" cy="27445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Лодки, Матрацы и Аксессуары - kiev-club.com.ua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8" r="12069"/>
          <a:stretch/>
        </p:blipFill>
        <p:spPr bwMode="auto">
          <a:xfrm>
            <a:off x="1331640" y="496124"/>
            <a:ext cx="2123966" cy="27888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Как сделать лыжные палки своими руками?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4" r="11449" b="3178"/>
          <a:stretch/>
        </p:blipFill>
        <p:spPr bwMode="auto">
          <a:xfrm>
            <a:off x="5940152" y="1564097"/>
            <a:ext cx="2736304" cy="3752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1264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Юниор Ковров купить в Нижнем Новгороде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4" b="12121"/>
          <a:stretch/>
        </p:blipFill>
        <p:spPr bwMode="auto">
          <a:xfrm>
            <a:off x="4139952" y="458290"/>
            <a:ext cx="2938755" cy="24418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Снегокат детский 202 с высокой рамой / Санки Санки и снегокаты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0" t="6897" b="8375"/>
          <a:stretch/>
        </p:blipFill>
        <p:spPr bwMode="auto">
          <a:xfrm>
            <a:off x="3059832" y="4149080"/>
            <a:ext cx="2952328" cy="20594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Боровичи - форум * Просмотр темы - продам новую клюшку с шайбой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0" r="10681"/>
          <a:stretch/>
        </p:blipFill>
        <p:spPr bwMode="auto">
          <a:xfrm>
            <a:off x="6034409" y="1412776"/>
            <a:ext cx="2492026" cy="32587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Самокаты -Самокаты для детей от 4 до 8 лет, самокаты для детей, электрический самокат, где купить самокат -интернет-магазин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54" y="1130966"/>
            <a:ext cx="2677869" cy="3155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5079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пиктограммы видов спорта скача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296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пиктограммы видов спорта скача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381000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620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пиктограммы видов спорта скача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24744"/>
            <a:ext cx="460851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818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пиктограммы видов спорта скача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96752"/>
            <a:ext cx="4048125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458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пиктограммы видов спорта скача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80728"/>
            <a:ext cx="4048125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143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ххх\Desktop\GKKDiAF6Ur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24936" cy="6115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908720"/>
            <a:ext cx="4000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/>
                <a:ea typeface="Calibri"/>
                <a:cs typeface="Times New Roman"/>
              </a:rPr>
              <a:t>Узнай вид спорта по пиктограмме</a:t>
            </a:r>
            <a:endParaRPr lang="ru-RU" dirty="0"/>
          </a:p>
        </p:txBody>
      </p:sp>
      <p:pic>
        <p:nvPicPr>
          <p:cNvPr id="3" name="Рисунок 2" descr="Swimmer Silhouette Stock Vector Illustration And Royalty Free Swimmer Silhouette Clipart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" t="2884" r="73149" b="71704"/>
          <a:stretch/>
        </p:blipFill>
        <p:spPr bwMode="auto">
          <a:xfrm>
            <a:off x="2339752" y="1700808"/>
            <a:ext cx="4752528" cy="41044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4951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пиктограммы видов спорта скача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6696744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483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пиктограммы видов спорта скача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4705"/>
            <a:ext cx="619268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556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пиктограммы видов спорта скача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691276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445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Картинки по запросу пиктограммы видов спорта скача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20080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35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urnaya_Vydra - Стенка - MOSKVA.F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744"/>
            <a:ext cx="4968552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1530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ванишвили высказался за участие Грузии в Сочинской Олимпиаде &quot;Сочи 2014&quot;. Зимние Олимпийские игры на &quot;Р-Спорте&quot;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0" t="9469" r="66227" b="72517"/>
          <a:stretch/>
        </p:blipFill>
        <p:spPr bwMode="auto">
          <a:xfrm>
            <a:off x="2267744" y="1628800"/>
            <a:ext cx="4824536" cy="38164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473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портивный Stock Illustrations, Cliparts And Royalty Free спортивный Vectors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2" t="67054" r="34012" b="4836"/>
          <a:stretch/>
        </p:blipFill>
        <p:spPr bwMode="auto">
          <a:xfrm>
            <a:off x="2411760" y="1556792"/>
            <a:ext cx="4176464" cy="40324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25931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wimmer Silhouette Stock Vector Illustration And Royalty Free Swimmer Silhouette Clipart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0" t="35684" r="48619" b="35840"/>
          <a:stretch/>
        </p:blipFill>
        <p:spPr bwMode="auto">
          <a:xfrm>
            <a:off x="2699792" y="1484784"/>
            <a:ext cx="4176464" cy="42484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9302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wimmer Silhouette Stock Vector Illustration And Royalty Free Swimmer Silhouette Clipart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9" t="3037" r="25318" b="71933"/>
          <a:stretch/>
        </p:blipFill>
        <p:spPr bwMode="auto">
          <a:xfrm>
            <a:off x="2483768" y="1628800"/>
            <a:ext cx="4608512" cy="3960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37822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/>
              </a:rPr>
              <a:t>Задание «Угадай словечко». Ведущий читает стихотворение или пословицу о спорте, дети добавляют недостающее слово. 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/>
              </a:rPr>
              <a:t>1. Чтоб здоровым быть сполна физкультура всем нужна, для начала по порядку дружно делаем…(Зарядку). 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/>
              </a:rPr>
              <a:t>2. Чтоб успешно развиваться нужно спортом заниматься. От занятий физкультурой будет стройная…(Фигура). 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/>
              </a:rPr>
              <a:t>3. В здоровом теле – здоровый…(Дух). 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/>
              </a:rPr>
            </a:br>
            <a:endParaRPr 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9137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wimmer Silhouette Stock Vector Illustration And Royalty Free Swimmer Silhouette Clipart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13" t="3037" r="925" b="74291"/>
          <a:stretch/>
        </p:blipFill>
        <p:spPr bwMode="auto">
          <a:xfrm>
            <a:off x="2411760" y="1628800"/>
            <a:ext cx="4320480" cy="3744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20229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wimmer Silhouette Stock Vector Illustration And Royalty Free Swimmer Silhouette Clipart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79" t="35684" r="26633" b="35840"/>
          <a:stretch/>
        </p:blipFill>
        <p:spPr bwMode="auto">
          <a:xfrm>
            <a:off x="2699792" y="1268760"/>
            <a:ext cx="4104456" cy="47525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81666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все о мяче\4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2" r="58664" b="35835"/>
          <a:stretch/>
        </p:blipFill>
        <p:spPr bwMode="auto">
          <a:xfrm>
            <a:off x="2250488" y="1083670"/>
            <a:ext cx="2747963" cy="25514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G:\все о мяче\4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7" t="-189" r="419" b="69795"/>
          <a:stretch/>
        </p:blipFill>
        <p:spPr bwMode="auto">
          <a:xfrm>
            <a:off x="6228184" y="1083670"/>
            <a:ext cx="2592288" cy="25514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G:\все о мяче\4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61" t="63789" r="36743" b="189"/>
          <a:stretch/>
        </p:blipFill>
        <p:spPr bwMode="auto">
          <a:xfrm>
            <a:off x="539552" y="3131163"/>
            <a:ext cx="2039639" cy="32067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G:\все о мяче\4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60" t="-189" r="32569" b="69795"/>
          <a:stretch/>
        </p:blipFill>
        <p:spPr bwMode="auto">
          <a:xfrm>
            <a:off x="4326947" y="3197360"/>
            <a:ext cx="2637088" cy="31559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29606" y="692696"/>
            <a:ext cx="44772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</a:rPr>
              <a:t>          Игра «Четвёртый лишний»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43220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484784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баскетбол, волейбол, водное поло, футбол (может быть два варианта </a:t>
            </a:r>
            <a:r>
              <a:rPr lang="ru-RU" sz="3600" u="sng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ответов</a:t>
            </a:r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1футбол, так как играют ногами, а в остальные игры руками; 2 водное поло – игра на воде, а остальные на суше).</a:t>
            </a:r>
            <a:endParaRPr lang="ru-RU" sz="36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225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пить кроссовки для девочки &quot; Онлайн порно видео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8" r="14399"/>
          <a:stretch/>
        </p:blipFill>
        <p:spPr bwMode="auto">
          <a:xfrm>
            <a:off x="989027" y="503165"/>
            <a:ext cx="2989482" cy="27176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Спортзона - Ролики Powerslide Barbie Lil Girl. Киев - Спортзона - интернет магазин спортивных товаров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6672"/>
            <a:ext cx="3240360" cy="2307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Сонник Валенки приснились, к чему снятся Валенки во сне?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27" y="3554359"/>
            <a:ext cx="2736304" cy="2826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тинка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7" r="2593" b="7810"/>
          <a:stretch/>
        </p:blipFill>
        <p:spPr bwMode="auto">
          <a:xfrm>
            <a:off x="5302484" y="3769375"/>
            <a:ext cx="2869916" cy="25824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8562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908720"/>
            <a:ext cx="61926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Назовите спортивную обувь:</a:t>
            </a:r>
          </a:p>
          <a:p>
            <a:endParaRPr lang="ru-RU" sz="3600" dirty="0">
              <a:solidFill>
                <a:srgbClr val="333333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кроссовки, ролики, валенки, коньки – (валенки не </a:t>
            </a:r>
            <a:r>
              <a:rPr lang="ru-RU" sz="3600" b="1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спортивная обувь)</a:t>
            </a:r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601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енщина с арбалетом; Спорт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585" y="404664"/>
            <a:ext cx="2752505" cy="3852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img12.proshkolu.ru/content/media/pic/std/5000000/4306000/4305425-1ef6f6a6d8f7991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7"/>
            <a:ext cx="2376264" cy="3166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Детский Дартс K09 на магните Детский мир, игрушки. Для улицы, спорта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78" y="633563"/>
            <a:ext cx="2850058" cy="2579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ushistik: &quot;Итоги конкурса &quot;Биатлон в лицах&quot;!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08920"/>
            <a:ext cx="2735575" cy="37171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2652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92696"/>
            <a:ext cx="7344816" cy="4534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25"/>
              </a:spcBef>
              <a:spcAft>
                <a:spcPts val="1125"/>
              </a:spcAft>
            </a:pPr>
            <a:endParaRPr lang="ru-RU" sz="3600" dirty="0">
              <a:solidFill>
                <a:srgbClr val="333333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Что развивают данные виды спорта и упражнения?</a:t>
            </a: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дартц</a:t>
            </a:r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стрельба из лука, прыжки на скакалке, биатлон - прыжки на скакалке развивают ноги, а все остальные – глазомер.</a:t>
            </a:r>
            <a:endParaRPr lang="ru-RU" sz="36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4608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1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2D050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1220</TotalTime>
  <Words>186</Words>
  <Application>Microsoft Office PowerPoint</Application>
  <PresentationFormat>Экран (4:3)</PresentationFormat>
  <Paragraphs>15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Times New Roman</vt:lpstr>
      <vt:lpstr>Verdana</vt:lpstr>
      <vt:lpstr>Wingdings 2</vt:lpstr>
      <vt:lpstr>Аспект</vt:lpstr>
      <vt:lpstr>Викторина  «Знатоки спорта»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«Знатоки спорта».</dc:title>
  <dc:creator>user</dc:creator>
  <cp:lastModifiedBy>мкдоу детский сад</cp:lastModifiedBy>
  <cp:revision>17</cp:revision>
  <dcterms:created xsi:type="dcterms:W3CDTF">2015-03-11T02:48:19Z</dcterms:created>
  <dcterms:modified xsi:type="dcterms:W3CDTF">2020-08-13T06:36:45Z</dcterms:modified>
</cp:coreProperties>
</file>